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0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7" r:id="rId29"/>
    <p:sldId id="289" r:id="rId30"/>
    <p:sldId id="284" r:id="rId31"/>
    <p:sldId id="286" r:id="rId32"/>
    <p:sldId id="285" r:id="rId33"/>
    <p:sldId id="288" r:id="rId34"/>
    <p:sldId id="290" r:id="rId35"/>
    <p:sldId id="291" r:id="rId36"/>
    <p:sldId id="292" r:id="rId37"/>
    <p:sldId id="293" r:id="rId38"/>
    <p:sldId id="294" r:id="rId39"/>
    <p:sldId id="295" r:id="rId40"/>
    <p:sldId id="297" r:id="rId41"/>
    <p:sldId id="296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7" r:id="rId50"/>
    <p:sldId id="308" r:id="rId51"/>
    <p:sldId id="305" r:id="rId52"/>
    <p:sldId id="306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3" r:id="rId66"/>
    <p:sldId id="324" r:id="rId67"/>
    <p:sldId id="321" r:id="rId68"/>
    <p:sldId id="322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7" r:id="rId81"/>
    <p:sldId id="336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38" autoAdjust="0"/>
  </p:normalViewPr>
  <p:slideViewPr>
    <p:cSldViewPr>
      <p:cViewPr varScale="1">
        <p:scale>
          <a:sx n="86" d="100"/>
          <a:sy n="86" d="100"/>
        </p:scale>
        <p:origin x="-53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0A66A-20FD-4132-AF39-40B1946DC842}" type="datetimeFigureOut">
              <a:rPr lang="de-DE" smtClean="0"/>
              <a:pPr/>
              <a:t>18.12.2013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85114-91B5-48F3-BE5E-FD7C2E67020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B5B4-E93C-46EA-9D02-0B2CF3C416E4}" type="datetimeFigureOut">
              <a:rPr lang="de-DE" smtClean="0"/>
              <a:pPr/>
              <a:t>18.12.2013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3695-9CD9-4E5E-95A4-69943644061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B5B4-E93C-46EA-9D02-0B2CF3C416E4}" type="datetimeFigureOut">
              <a:rPr lang="de-DE" smtClean="0"/>
              <a:pPr/>
              <a:t>18.12.2013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3695-9CD9-4E5E-95A4-69943644061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B5B4-E93C-46EA-9D02-0B2CF3C416E4}" type="datetimeFigureOut">
              <a:rPr lang="de-DE" smtClean="0"/>
              <a:pPr/>
              <a:t>18.12.2013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3695-9CD9-4E5E-95A4-69943644061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B5B4-E93C-46EA-9D02-0B2CF3C416E4}" type="datetimeFigureOut">
              <a:rPr lang="de-DE" smtClean="0"/>
              <a:pPr/>
              <a:t>18.12.2013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3695-9CD9-4E5E-95A4-69943644061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B5B4-E93C-46EA-9D02-0B2CF3C416E4}" type="datetimeFigureOut">
              <a:rPr lang="de-DE" smtClean="0"/>
              <a:pPr/>
              <a:t>18.12.2013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7413695-9CD9-4E5E-95A4-69943644061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B5B4-E93C-46EA-9D02-0B2CF3C416E4}" type="datetimeFigureOut">
              <a:rPr lang="de-DE" smtClean="0"/>
              <a:pPr/>
              <a:t>18.12.2013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3695-9CD9-4E5E-95A4-69943644061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B5B4-E93C-46EA-9D02-0B2CF3C416E4}" type="datetimeFigureOut">
              <a:rPr lang="de-DE" smtClean="0"/>
              <a:pPr/>
              <a:t>18.12.2013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3695-9CD9-4E5E-95A4-69943644061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B5B4-E93C-46EA-9D02-0B2CF3C416E4}" type="datetimeFigureOut">
              <a:rPr lang="de-DE" smtClean="0"/>
              <a:pPr/>
              <a:t>18.12.2013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3695-9CD9-4E5E-95A4-69943644061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B5B4-E93C-46EA-9D02-0B2CF3C416E4}" type="datetimeFigureOut">
              <a:rPr lang="de-DE" smtClean="0"/>
              <a:pPr/>
              <a:t>18.12.2013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3695-9CD9-4E5E-95A4-69943644061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B5B4-E93C-46EA-9D02-0B2CF3C416E4}" type="datetimeFigureOut">
              <a:rPr lang="de-DE" smtClean="0"/>
              <a:pPr/>
              <a:t>18.12.2013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3695-9CD9-4E5E-95A4-69943644061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de-DE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Bild durch Klicken auf Symbol hinzufügen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B5B4-E93C-46EA-9D02-0B2CF3C416E4}" type="datetimeFigureOut">
              <a:rPr lang="de-DE" smtClean="0"/>
              <a:pPr/>
              <a:t>18.12.2013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3695-9CD9-4E5E-95A4-69943644061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748B5B4-E93C-46EA-9D02-0B2CF3C416E4}" type="datetimeFigureOut">
              <a:rPr lang="de-DE" smtClean="0"/>
              <a:pPr/>
              <a:t>18.12.2013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7413695-9CD9-4E5E-95A4-69943644061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9064" y="1484784"/>
            <a:ext cx="6480048" cy="4154016"/>
          </a:xfrm>
        </p:spPr>
        <p:txBody>
          <a:bodyPr>
            <a:normAutofit/>
          </a:bodyPr>
          <a:lstStyle/>
          <a:p>
            <a:r>
              <a:rPr lang="de-DE" dirty="0" smtClean="0"/>
              <a:t>     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Rechteck 3"/>
          <p:cNvSpPr/>
          <p:nvPr/>
        </p:nvSpPr>
        <p:spPr>
          <a:xfrm>
            <a:off x="1097188" y="2132856"/>
            <a:ext cx="694965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Wikingersschiffsbau</a:t>
            </a:r>
            <a:endParaRPr lang="de-DE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In Kappel</a:t>
            </a:r>
            <a:endParaRPr lang="de-DE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Teil 2</a:t>
            </a:r>
          </a:p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2010 bis 2014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15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Inhaltsplatzhalter 5" descr="1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094130" y="1988840"/>
            <a:ext cx="695575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Ab 05.10.2013</a:t>
            </a:r>
          </a:p>
          <a:p>
            <a:pPr algn="ctr"/>
            <a:r>
              <a:rPr lang="de-DE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Mastbau,Rah,Schilde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P100089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Inhaltsplatzhalter 5" descr="P10009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P10009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Inhaltsplatzhalter 5" descr="P10009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P10009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7" name="Inhaltsplatzhalter 6" descr="P100096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sp>
        <p:nvSpPr>
          <p:cNvPr id="6" name="Rechteck 5"/>
          <p:cNvSpPr/>
          <p:nvPr/>
        </p:nvSpPr>
        <p:spPr>
          <a:xfrm>
            <a:off x="1728917" y="260648"/>
            <a:ext cx="5686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Die Rah entsteht!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P100099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Inhaltsplatzhalter 5" descr="P100096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009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873188" y="2967335"/>
            <a:ext cx="5397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Die </a:t>
            </a:r>
            <a:r>
              <a:rPr lang="de-DE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To</a:t>
            </a:r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Do Liste!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3971528"/>
          </a:xfrm>
        </p:spPr>
        <p:txBody>
          <a:bodyPr/>
          <a:lstStyle/>
          <a:p>
            <a:r>
              <a:rPr lang="de-DE" dirty="0" smtClean="0"/>
              <a:t>Das war ein Überblick</a:t>
            </a:r>
            <a:br>
              <a:rPr lang="de-DE" dirty="0" smtClean="0"/>
            </a:br>
            <a:r>
              <a:rPr lang="de-DE" dirty="0" smtClean="0"/>
              <a:t>     2010 – 2013</a:t>
            </a:r>
            <a:br>
              <a:rPr lang="de-DE" dirty="0" smtClean="0"/>
            </a:br>
            <a:r>
              <a:rPr lang="de-DE" dirty="0" smtClean="0"/>
              <a:t>2014! </a:t>
            </a:r>
            <a:r>
              <a:rPr lang="de-DE" dirty="0" smtClean="0"/>
              <a:t>W</a:t>
            </a:r>
            <a:r>
              <a:rPr lang="de-DE" dirty="0" smtClean="0"/>
              <a:t>ir kommen!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16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Inhaltsplatzhalter 5" descr="16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171346" y="2967335"/>
            <a:ext cx="4801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Schildermalen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16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16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959477" y="2967335"/>
            <a:ext cx="722505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28.05.2011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Umdrehen des Schiffs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16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17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17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17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17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17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83568" y="2967335"/>
            <a:ext cx="73448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Die Vision !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17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Inhaltsplatzhalter 5" descr="17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17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Inhaltsplatzhalter 5" descr="17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17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18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1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18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183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83195" y="1435656"/>
            <a:ext cx="7719532" cy="4175506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1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7" name="Inhaltsplatzhalter 6" descr="1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6" name="Rechteck 5"/>
          <p:cNvSpPr/>
          <p:nvPr/>
        </p:nvSpPr>
        <p:spPr>
          <a:xfrm>
            <a:off x="1190308" y="188640"/>
            <a:ext cx="67633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Beim grillen danach!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18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Inhaltsplatzhalter 6" descr="18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6" name="Rechteck 5"/>
          <p:cNvSpPr/>
          <p:nvPr/>
        </p:nvSpPr>
        <p:spPr>
          <a:xfrm>
            <a:off x="3491880" y="260648"/>
            <a:ext cx="11724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82392" y="260648"/>
            <a:ext cx="83792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Die Mallen- ausgedient?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479632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18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7" name="Inhaltsplatzhalter 6" descr="19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sp>
        <p:nvSpPr>
          <p:cNvPr id="6" name="Rechteck 5"/>
          <p:cNvSpPr/>
          <p:nvPr/>
        </p:nvSpPr>
        <p:spPr>
          <a:xfrm>
            <a:off x="1907704" y="0"/>
            <a:ext cx="51125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Das 1.mal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Kiel unten!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10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Bildplatzhalter 4" descr="IMG_406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846" r="3846"/>
          <a:stretch>
            <a:fillRect/>
          </a:stretch>
        </p:blipFill>
        <p:spPr/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449722" y="116632"/>
            <a:ext cx="82445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Wikinger auf dem Rhein!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171345" y="548681"/>
            <a:ext cx="480131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25.06.2011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900 –Jahr Feier</a:t>
            </a:r>
          </a:p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Grafenhausen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1209544" y="2060848"/>
            <a:ext cx="672491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Themenhof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Bootsbauerwerkstatt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19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19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900J-Grafenhausen-Juli2011 (7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900J-Grafenhausen-Juli2011 (9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900J-Grafenhausen-Juli2011 (5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900J-Grafenhausen-Juli2011 (13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900J-Grafenhausen-Juli2011 (23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900J-Grafenhausen-Juli2011 (12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900J-Grafenhausen-Juli2011 (1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930896" y="2967335"/>
            <a:ext cx="528221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Das Innenschiff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wird gereinigt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u</a:t>
            </a:r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nd geschliffen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209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475656" y="0"/>
            <a:ext cx="6624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  <a:latin typeface="Arial Black" pitchFamily="34" charset="0"/>
              </a:rPr>
              <a:t>                 2011                                                       Die Kielschutzleiste wird angepasst   </a:t>
            </a:r>
            <a:endParaRPr lang="de-DE" sz="3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" name="Grafik 2" descr="1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916832"/>
            <a:ext cx="5472608" cy="4941168"/>
          </a:xfrm>
          <a:prstGeom prst="rect">
            <a:avLst/>
          </a:prstGeom>
        </p:spPr>
      </p:pic>
    </p:spTree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084511" y="2967335"/>
            <a:ext cx="697498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Die letzten 2 Planken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werden angefertigt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u</a:t>
            </a:r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nd montiert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11.2011 bis04.2012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 descr="P100013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Inhaltsplatzhalter 7" descr="IMG_066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IMG_068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IMG_068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228779" y="2967335"/>
            <a:ext cx="668644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Die Spanten werden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gekürzt </a:t>
            </a:r>
            <a:r>
              <a:rPr lang="de-DE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u.genietet</a:t>
            </a:r>
            <a:endParaRPr lang="de-DE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21.04.2012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P100026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P100027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911659" y="2967335"/>
            <a:ext cx="532068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Der </a:t>
            </a:r>
            <a:r>
              <a:rPr lang="de-DE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Mastfuss</a:t>
            </a:r>
            <a:endParaRPr lang="de-DE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wird angefertigt</a:t>
            </a:r>
          </a:p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Ab 18.05.2012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0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P100056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Inhaltsplatzhalter 5" descr="P10005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700062" y="2967335"/>
            <a:ext cx="5743880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Der Drachenkopf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und Schwanz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</a:t>
            </a:r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ird angefertigt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Ab14.07.2012</a:t>
            </a:r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P10004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P10004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IMG_1374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555776" y="260648"/>
            <a:ext cx="4032448" cy="5822107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IMG_068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Inhaltsplatzhalter 5" descr="IMG_068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440105" y="2967335"/>
            <a:ext cx="82638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Mastfuß</a:t>
            </a:r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und Schlossholz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P100059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Inhaltsplatzhalter 5" descr="P10006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113365" y="2967335"/>
            <a:ext cx="69172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Der Bootstrailer wird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abgeholt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978985" y="2967335"/>
            <a:ext cx="51860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Das Erste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Trockenslippen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P10004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004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005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228779" y="2967335"/>
            <a:ext cx="66864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Die Planken werden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geschliffen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498086" y="2967335"/>
            <a:ext cx="614783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Schiffsboden-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Unterkonstruktion</a:t>
            </a:r>
          </a:p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Ab 12.01.2013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006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006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006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363703" y="2967335"/>
            <a:ext cx="441659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Schiffsboden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</a:t>
            </a:r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nfertigen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ab 09.03.2013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P10007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5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008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P10007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767119" y="2967335"/>
            <a:ext cx="7609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Ruder und Ruderwarze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007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007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007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P100077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Inhaltsplatzhalter 5" descr="P10007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008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296379" y="2967335"/>
            <a:ext cx="45512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Vorbereitung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zum Wassern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007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007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007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555793" y="2967335"/>
            <a:ext cx="603242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Das Erste Wassern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29.06.2013</a:t>
            </a:r>
          </a:p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Im Rhein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593994" y="2967335"/>
            <a:ext cx="795602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Der Erste Grundanstrich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</a:t>
            </a:r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rfolgt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05.2011</a:t>
            </a:r>
            <a:endParaRPr lang="de-DE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P10409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P10409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IMG_42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6" name="Inhaltsplatzhalter 5" descr="IMG_42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 descr="P10409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Inhaltsplatzhalter 6" descr="P10409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P10409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IMG_40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IMG_403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6" name="Inhaltsplatzhalter 5" descr="IMG_406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373324" y="260648"/>
            <a:ext cx="43973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Sommer 2013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603883" y="1556792"/>
            <a:ext cx="59362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Keipen</a:t>
            </a:r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anfertigen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546174" y="2276872"/>
            <a:ext cx="60516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Bootskisten bauen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882808" y="2967335"/>
            <a:ext cx="537839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Ruderpinne,</a:t>
            </a:r>
          </a:p>
          <a:p>
            <a:pPr algn="ctr"/>
            <a:r>
              <a:rPr lang="de-DE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Ruderschaftager</a:t>
            </a:r>
            <a:endParaRPr lang="de-DE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anfertigen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78848" y="5301208"/>
            <a:ext cx="61863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UV-Schutzanstrich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2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8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IMG_07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IMG_13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7" name="Rechteck 6"/>
          <p:cNvSpPr/>
          <p:nvPr/>
        </p:nvSpPr>
        <p:spPr>
          <a:xfrm>
            <a:off x="1478849" y="260648"/>
            <a:ext cx="61863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Keipen</a:t>
            </a:r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und Kisten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P10008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Inhaltsplatzhalter 5" descr="P100079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sp>
        <p:nvSpPr>
          <p:cNvPr id="7" name="Rechteck 6"/>
          <p:cNvSpPr/>
          <p:nvPr/>
        </p:nvSpPr>
        <p:spPr>
          <a:xfrm>
            <a:off x="-223537" y="188640"/>
            <a:ext cx="95910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Ruderpinne,Ruderschaftlager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P10008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P100086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7" name="Rechteck 6"/>
          <p:cNvSpPr/>
          <p:nvPr/>
        </p:nvSpPr>
        <p:spPr>
          <a:xfrm>
            <a:off x="1405111" y="188640"/>
            <a:ext cx="63337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UV/ Schutzanstrich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747882" y="1196753"/>
            <a:ext cx="764824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Ab 09.2013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Stützen und Masthalter</a:t>
            </a:r>
          </a:p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bauen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P100087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Inhaltsplatzhalter 5" descr="P100087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7" name="Rechteck 6"/>
          <p:cNvSpPr/>
          <p:nvPr/>
        </p:nvSpPr>
        <p:spPr>
          <a:xfrm>
            <a:off x="747881" y="260648"/>
            <a:ext cx="76482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Stützen und Masthalter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2036692" y="548680"/>
            <a:ext cx="507061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de-DE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01600">
                  <a:srgbClr val="FF0000">
                    <a:alpha val="60000"/>
                  </a:srgbClr>
                </a:glow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01600">
                    <a:srgbClr val="FF0000">
                      <a:alpha val="60000"/>
                    </a:srgbClr>
                  </a:glow>
                  <a:outerShdw blurRad="50800" algn="tl" rotWithShape="0">
                    <a:srgbClr val="000000"/>
                  </a:outerShdw>
                </a:effectLst>
              </a:rPr>
              <a:t>Jungfernfahrt</a:t>
            </a:r>
          </a:p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01600">
                    <a:srgbClr val="FF0000">
                      <a:alpha val="60000"/>
                    </a:srgbClr>
                  </a:glow>
                  <a:outerShdw blurRad="50800" algn="tl" rotWithShape="0">
                    <a:srgbClr val="000000"/>
                  </a:outerShdw>
                </a:effectLst>
              </a:rPr>
              <a:t>Auf dem Rhein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01600">
                    <a:srgbClr val="FF0000">
                      <a:alpha val="60000"/>
                    </a:srgbClr>
                  </a:glow>
                  <a:outerShdw blurRad="50800" algn="tl" rotWithShape="0">
                    <a:srgbClr val="000000"/>
                  </a:outerShdw>
                </a:effectLst>
              </a:rPr>
              <a:t>03.10.2013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IMG_008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Inhaltsplatzhalter 5" descr="IMG_01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IMG_01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IMG_01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IMG_01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IMG_01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IMG_01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IMG_01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IMG_01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IMG_015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IMG_016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 descr="IMG_017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IMG_02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Inhaltsplatzhalter 5" descr="IMG_02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02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334852" y="2967335"/>
            <a:ext cx="44743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Ein Erlebnis!!</a:t>
            </a:r>
          </a:p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03.10.2013</a:t>
            </a:r>
            <a:endParaRPr lang="de-D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anke">
  <a:themeElements>
    <a:clrScheme name="Anank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nank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nank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176</Words>
  <Application>Microsoft Office PowerPoint</Application>
  <PresentationFormat>Bildschirmpräsentation (4:3)</PresentationFormat>
  <Paragraphs>84</Paragraphs>
  <Slides>106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106</vt:i4>
      </vt:variant>
    </vt:vector>
  </HeadingPairs>
  <TitlesOfParts>
    <vt:vector size="107" baseType="lpstr">
      <vt:lpstr>Ananke</vt:lpstr>
      <vt:lpstr>     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  <vt:lpstr>Folie 47</vt:lpstr>
      <vt:lpstr>Folie 48</vt:lpstr>
      <vt:lpstr>Folie 49</vt:lpstr>
      <vt:lpstr>Folie 50</vt:lpstr>
      <vt:lpstr>Folie 51</vt:lpstr>
      <vt:lpstr>Folie 52</vt:lpstr>
      <vt:lpstr>Folie 53</vt:lpstr>
      <vt:lpstr>Folie 54</vt:lpstr>
      <vt:lpstr>Folie 55</vt:lpstr>
      <vt:lpstr>Folie 56</vt:lpstr>
      <vt:lpstr>Folie 57</vt:lpstr>
      <vt:lpstr>Folie 58</vt:lpstr>
      <vt:lpstr>Folie 59</vt:lpstr>
      <vt:lpstr>Folie 60</vt:lpstr>
      <vt:lpstr>Folie 61</vt:lpstr>
      <vt:lpstr>Folie 62</vt:lpstr>
      <vt:lpstr>Folie 63</vt:lpstr>
      <vt:lpstr>Folie 64</vt:lpstr>
      <vt:lpstr>Folie 65</vt:lpstr>
      <vt:lpstr>Folie 66</vt:lpstr>
      <vt:lpstr>Folie 67</vt:lpstr>
      <vt:lpstr>Folie 68</vt:lpstr>
      <vt:lpstr>Folie 69</vt:lpstr>
      <vt:lpstr>Folie 70</vt:lpstr>
      <vt:lpstr>Folie 71</vt:lpstr>
      <vt:lpstr>Folie 72</vt:lpstr>
      <vt:lpstr>Folie 73</vt:lpstr>
      <vt:lpstr>Folie 74</vt:lpstr>
      <vt:lpstr>Folie 75</vt:lpstr>
      <vt:lpstr>Folie 76</vt:lpstr>
      <vt:lpstr>Folie 77</vt:lpstr>
      <vt:lpstr>Folie 78</vt:lpstr>
      <vt:lpstr>Folie 79</vt:lpstr>
      <vt:lpstr>Folie 80</vt:lpstr>
      <vt:lpstr>Folie 81</vt:lpstr>
      <vt:lpstr>Folie 82</vt:lpstr>
      <vt:lpstr>Folie 83</vt:lpstr>
      <vt:lpstr>Folie 84</vt:lpstr>
      <vt:lpstr>Folie 85</vt:lpstr>
      <vt:lpstr>Folie 86</vt:lpstr>
      <vt:lpstr>Folie 87</vt:lpstr>
      <vt:lpstr>Folie 88</vt:lpstr>
      <vt:lpstr>Folie 89</vt:lpstr>
      <vt:lpstr>Folie 90</vt:lpstr>
      <vt:lpstr>Folie 91</vt:lpstr>
      <vt:lpstr>Folie 92</vt:lpstr>
      <vt:lpstr>Folie 93</vt:lpstr>
      <vt:lpstr>Folie 94</vt:lpstr>
      <vt:lpstr>Folie 95</vt:lpstr>
      <vt:lpstr>Folie 96</vt:lpstr>
      <vt:lpstr>Folie 97</vt:lpstr>
      <vt:lpstr>Folie 98</vt:lpstr>
      <vt:lpstr>Folie 99</vt:lpstr>
      <vt:lpstr>Folie 100</vt:lpstr>
      <vt:lpstr>Folie 101</vt:lpstr>
      <vt:lpstr>Folie 102</vt:lpstr>
      <vt:lpstr>Folie 103</vt:lpstr>
      <vt:lpstr>Folie 104</vt:lpstr>
      <vt:lpstr>Folie 105</vt:lpstr>
      <vt:lpstr>Das war ein Überblick      2010 – 2013 2014! Wir kommen!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Wikingerschiffsbau in Kappel</dc:title>
  <dc:creator>Willi Bührle</dc:creator>
  <cp:lastModifiedBy>Willi Bührle</cp:lastModifiedBy>
  <cp:revision>81</cp:revision>
  <dcterms:created xsi:type="dcterms:W3CDTF">2013-12-17T09:33:00Z</dcterms:created>
  <dcterms:modified xsi:type="dcterms:W3CDTF">2013-12-18T11:26:40Z</dcterms:modified>
</cp:coreProperties>
</file>